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82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237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860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046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302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325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033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973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909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58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592B5-02F1-46F5-992D-B2FDFD770CDB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466F-7359-4A6B-B660-FDFFF9A48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539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Direct and Indirect Object </a:t>
            </a:r>
            <a:r>
              <a:rPr lang="fr-FR" dirty="0" err="1" smtClean="0"/>
              <a:t>pronouns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By Mike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573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375386"/>
              </p:ext>
            </p:extLst>
          </p:nvPr>
        </p:nvGraphicFramePr>
        <p:xfrm>
          <a:off x="533400" y="304800"/>
          <a:ext cx="80772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</a:t>
                      </a:r>
                      <a:endParaRPr lang="fr-FR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fr-FR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519000"/>
              </p:ext>
            </p:extLst>
          </p:nvPr>
        </p:nvGraphicFramePr>
        <p:xfrm>
          <a:off x="609600" y="3581400"/>
          <a:ext cx="8001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mtClean="0"/>
                        <a:t>Le/La/l’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Him/Her/It</a:t>
                      </a:r>
                      <a:endParaRPr lang="fr-FR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fr-FR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787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is the direct and indirect object placed pronouns?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 French direct object pronoun is placed in front of the verb. The French indirect object pronoun is placed usually in front of the verb.  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75023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/>
          <a:lstStyle/>
          <a:p>
            <a:r>
              <a:rPr lang="en-US" b="1" dirty="0" smtClean="0">
                <a:latin typeface="Adobe Garamond Pro Bold" pitchFamily="18" charset="0"/>
              </a:rPr>
              <a:t>Present tense: indirect: </a:t>
            </a:r>
            <a:r>
              <a:rPr lang="fr-FR" b="1" dirty="0" smtClean="0">
                <a:latin typeface="Adobe Garamond Pro Bold" pitchFamily="18" charset="0"/>
              </a:rPr>
              <a:t>Je </a:t>
            </a:r>
            <a:r>
              <a:rPr lang="fr-FR" b="1" dirty="0">
                <a:latin typeface="Adobe Garamond Pro Bold" pitchFamily="18" charset="0"/>
              </a:rPr>
              <a:t>vous donne le </a:t>
            </a:r>
            <a:r>
              <a:rPr lang="fr-FR" b="1" dirty="0" smtClean="0">
                <a:latin typeface="Adobe Garamond Pro Bold" pitchFamily="18" charset="0"/>
              </a:rPr>
              <a:t>pain.</a:t>
            </a:r>
          </a:p>
          <a:p>
            <a:pPr marL="0" indent="0">
              <a:buNone/>
            </a:pPr>
            <a:r>
              <a:rPr lang="en-US" b="1" dirty="0">
                <a:latin typeface="Adobe Garamond Pro Bold" pitchFamily="18" charset="0"/>
              </a:rPr>
              <a:t>D</a:t>
            </a:r>
            <a:r>
              <a:rPr lang="en-US" b="1" dirty="0" smtClean="0">
                <a:latin typeface="Adobe Garamond Pro Bold" pitchFamily="18" charset="0"/>
              </a:rPr>
              <a:t>irect: </a:t>
            </a:r>
            <a:r>
              <a:rPr lang="fr-FR" b="1" dirty="0" smtClean="0">
                <a:latin typeface="Adobe Garamond Pro Bold" pitchFamily="18" charset="0"/>
              </a:rPr>
              <a:t>Il </a:t>
            </a:r>
            <a:r>
              <a:rPr lang="fr-FR" b="1" dirty="0">
                <a:latin typeface="Adobe Garamond Pro Bold" pitchFamily="18" charset="0"/>
              </a:rPr>
              <a:t>la voit.</a:t>
            </a:r>
            <a:endParaRPr lang="fr-FR" b="1" dirty="0" smtClean="0">
              <a:latin typeface="Adobe Garamond Pro Bold" pitchFamily="18" charset="0"/>
            </a:endParaRPr>
          </a:p>
          <a:p>
            <a:r>
              <a:rPr lang="fr-FR" b="1" dirty="0" smtClean="0">
                <a:latin typeface="Adobe Garamond Pro Bold" pitchFamily="18" charset="0"/>
              </a:rPr>
              <a:t>Imparfait</a:t>
            </a:r>
            <a:r>
              <a:rPr lang="en-US" b="1" dirty="0" smtClean="0">
                <a:latin typeface="Adobe Garamond Pro Bold" pitchFamily="18" charset="0"/>
              </a:rPr>
              <a:t>: Indirect: Je vous </a:t>
            </a:r>
            <a:r>
              <a:rPr lang="fr-FR" b="1" dirty="0" smtClean="0">
                <a:latin typeface="Adobe Garamond Pro Bold" pitchFamily="18" charset="0"/>
              </a:rPr>
              <a:t>donnais</a:t>
            </a:r>
            <a:r>
              <a:rPr lang="en-US" b="1" dirty="0" smtClean="0">
                <a:latin typeface="Adobe Garamond Pro Bold" pitchFamily="18" charset="0"/>
              </a:rPr>
              <a:t> le pain.</a:t>
            </a:r>
          </a:p>
          <a:p>
            <a:pPr marL="0" indent="0">
              <a:buNone/>
            </a:pPr>
            <a:r>
              <a:rPr lang="en-US" b="1" dirty="0" smtClean="0">
                <a:latin typeface="Adobe Garamond Pro Bold" pitchFamily="18" charset="0"/>
              </a:rPr>
              <a:t>Direct: Il la voyais.</a:t>
            </a:r>
            <a:endParaRPr lang="fr-FR" b="1" dirty="0" smtClean="0">
              <a:latin typeface="Adobe Garamond Pro Bold" pitchFamily="18" charset="0"/>
            </a:endParaRPr>
          </a:p>
          <a:p>
            <a:r>
              <a:rPr lang="en-US" b="1" dirty="0" smtClean="0">
                <a:latin typeface="Adobe Garamond Pro Bold" pitchFamily="18" charset="0"/>
              </a:rPr>
              <a:t>Passé Compose: Indirect: Je suis vous </a:t>
            </a:r>
            <a:r>
              <a:rPr lang="fr-FR" b="1" dirty="0" smtClean="0">
                <a:latin typeface="Adobe Garamond Pro Bold" pitchFamily="18" charset="0"/>
              </a:rPr>
              <a:t>donne</a:t>
            </a:r>
            <a:r>
              <a:rPr lang="en-US" b="1" dirty="0" smtClean="0">
                <a:latin typeface="Adobe Garamond Pro Bold" pitchFamily="18" charset="0"/>
              </a:rPr>
              <a:t> le pain.</a:t>
            </a:r>
          </a:p>
          <a:p>
            <a:pPr marL="0" indent="0">
              <a:buNone/>
            </a:pPr>
            <a:r>
              <a:rPr lang="en-US" b="1" dirty="0" smtClean="0">
                <a:latin typeface="Adobe Garamond Pro Bold" pitchFamily="18" charset="0"/>
              </a:rPr>
              <a:t>Direct: Il a la </a:t>
            </a:r>
            <a:r>
              <a:rPr lang="en-US" b="1" dirty="0" err="1" smtClean="0">
                <a:latin typeface="Adobe Garamond Pro Bold" pitchFamily="18" charset="0"/>
              </a:rPr>
              <a:t>voit</a:t>
            </a:r>
            <a:r>
              <a:rPr lang="en-US" b="1" smtClean="0">
                <a:latin typeface="Adobe Garamond Pro Bold" pitchFamily="18" charset="0"/>
              </a:rPr>
              <a:t>. </a:t>
            </a:r>
            <a:endParaRPr lang="fr-FR" b="1" dirty="0" smtClean="0">
              <a:latin typeface="Adobe Garamond Pro Bold" pitchFamily="18" charset="0"/>
            </a:endParaRPr>
          </a:p>
          <a:p>
            <a:pPr marL="0" indent="0">
              <a:buNone/>
            </a:pPr>
            <a:endParaRPr lang="fr-FR" b="1" dirty="0" smtClean="0">
              <a:latin typeface="Adobe Garamond Pro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08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125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 pronouns</vt:lpstr>
      <vt:lpstr>PowerPoint Presentation</vt:lpstr>
      <vt:lpstr>Where is the direct and indirect object placed pronouns?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9</cp:revision>
  <dcterms:created xsi:type="dcterms:W3CDTF">2013-01-29T12:28:40Z</dcterms:created>
  <dcterms:modified xsi:type="dcterms:W3CDTF">2013-01-31T12:33:33Z</dcterms:modified>
</cp:coreProperties>
</file>